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5B2D98-6455-45C6-9D35-CB13326BBDA6}" type="datetimeFigureOut">
              <a:rPr lang="fr-FR" smtClean="0"/>
              <a:pPr/>
              <a:t>08/04/2012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18231B-9723-444A-A3CE-9E4C4E7F545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339752" y="2060848"/>
            <a:ext cx="6172200" cy="1894362"/>
          </a:xfrm>
        </p:spPr>
        <p:txBody>
          <a:bodyPr/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NEURORADIOLOGY:  NR33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>
              <a:buSzPct val="110000"/>
              <a:buFont typeface="Wingdings" pitchFamily="2" charset="2"/>
              <a:buChar char="Ë"/>
            </a:pPr>
            <a:r>
              <a:rPr lang="fr-FR" sz="2800" dirty="0" smtClean="0">
                <a:solidFill>
                  <a:schemeClr val="bg1"/>
                </a:solidFill>
              </a:rPr>
              <a:t>Biology: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Anti-Glutamate receptor antibodies type 3 (anti GLUR3): positive.</a:t>
            </a: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Discussion: 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SzPct val="110000"/>
              <a:buFont typeface="Wingdings" pitchFamily="2" charset="2"/>
              <a:buChar char="Ë"/>
            </a:pPr>
            <a:r>
              <a:rPr lang="fr-FR" dirty="0" smtClean="0">
                <a:solidFill>
                  <a:schemeClr val="bg1"/>
                </a:solidFill>
              </a:rPr>
              <a:t>MRI: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Phase 0: No abnormality.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Phase 1: Cortical or white matter hyperintensity on T2 and FLAIR, with increased cortical thickness.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Phase 2: T2 or FLAIR hyperintensity without cortical thickness change.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Phase 3: T2 or FLAIR hyperintensity with cortical atrophy.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Phase 4: cortical atrophy without hyperintensity.</a:t>
            </a:r>
          </a:p>
          <a:p>
            <a:pPr algn="just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Discussion: 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SzPct val="110000"/>
              <a:buFont typeface="Wingdings" pitchFamily="2" charset="2"/>
              <a:buChar char="Ë"/>
            </a:pPr>
            <a:r>
              <a:rPr lang="fr-FR" dirty="0" smtClean="0">
                <a:solidFill>
                  <a:schemeClr val="bg1"/>
                </a:solidFill>
              </a:rPr>
              <a:t>Contrary to the child, </a:t>
            </a:r>
            <a:r>
              <a:rPr lang="en-US" dirty="0" smtClean="0">
                <a:solidFill>
                  <a:schemeClr val="bg1"/>
                </a:solidFill>
              </a:rPr>
              <a:t>these forms are characterized by :</a:t>
            </a:r>
          </a:p>
          <a:p>
            <a:pPr algn="just">
              <a:buSzPct val="11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Less frequent neurological deficit.</a:t>
            </a:r>
          </a:p>
          <a:p>
            <a:pPr algn="just">
              <a:buSzPct val="11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 higher incidence of bilateral or occipital involvement.</a:t>
            </a:r>
          </a:p>
          <a:p>
            <a:pPr algn="just">
              <a:buSzPct val="110000"/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 slower and less severe evolution than in children.</a:t>
            </a:r>
            <a:endParaRPr lang="fr-FR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Discussion: 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SzPct val="110000"/>
              <a:buFont typeface="Wingdings" pitchFamily="2" charset="2"/>
              <a:buChar char="Ë"/>
            </a:pPr>
            <a:r>
              <a:rPr lang="fr-FR" dirty="0" smtClean="0">
                <a:solidFill>
                  <a:schemeClr val="bg1"/>
                </a:solidFill>
              </a:rPr>
              <a:t>Treatment: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Antiepileptic drugs.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Corticosteroids.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IV Ig.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Plasmapheresis.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Discussion: 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147248" cy="4701136"/>
          </a:xfrm>
        </p:spPr>
        <p:txBody>
          <a:bodyPr/>
          <a:lstStyle/>
          <a:p>
            <a:pPr algn="just">
              <a:buSzPct val="110000"/>
              <a:buFont typeface="Wingdings" pitchFamily="2" charset="2"/>
              <a:buChar char="Ë"/>
            </a:pPr>
            <a:r>
              <a:rPr lang="en-US" sz="3200" dirty="0" smtClean="0">
                <a:solidFill>
                  <a:schemeClr val="bg1"/>
                </a:solidFill>
              </a:rPr>
              <a:t>Early diagnosis of Rasmussen's encephalitis can tailor the treatment, which is essentially medical in adults.</a:t>
            </a:r>
            <a:endParaRPr lang="fr-FR" sz="3200" dirty="0" smtClean="0">
              <a:solidFill>
                <a:schemeClr val="bg1"/>
              </a:solidFill>
            </a:endParaRPr>
          </a:p>
          <a:p>
            <a:pPr algn="just"/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conclusion: 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000" dirty="0" smtClean="0">
                <a:solidFill>
                  <a:schemeClr val="bg1"/>
                </a:solidFill>
              </a:rPr>
              <a:t>Jaillon-Rivière V, Dupont S, Bertran F, De la Sayette V, Beuvon F,Baulac M, et al. Le syndrome de Rasmussen à début tardif: caractéristiques cliniques et thérapeutiques. Rev Neurol 2007;163:573-80.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solidFill>
                  <a:schemeClr val="bg1"/>
                </a:solidFill>
              </a:rPr>
              <a:t>Bahi-Buisson N, Nabbout R, Plouin P, Bulteau C, Delalande O,Hertz Pannier L, et al. Avancées actuelles sur les conceptspathogéniques et thérapeutiques de l ’encéphalite de Rasmussen.Rev Neurol 2005;161:395-405.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>
                <a:solidFill>
                  <a:schemeClr val="bg1"/>
                </a:solidFill>
              </a:rPr>
              <a:t>Freeman JM. Rasmussen’s syndrome: progressive autoimmune multi-focal encephalopathy. Pediatr Neurol 2005;32:295—299.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Kim SJ, Park YD, Hessler R, Lee MR, Smith JR. Correlation between magnetic resonance imaging and histopathologic grades in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   </a:t>
            </a:r>
            <a:r>
              <a:rPr lang="fr-FR" sz="2000" dirty="0" smtClean="0">
                <a:solidFill>
                  <a:schemeClr val="bg1"/>
                </a:solidFill>
              </a:rPr>
              <a:t>Rasmussen’s syndrome. Pediatr Neurol 2010;42:172—6.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REFERENCES: 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7452320" cy="1512168"/>
          </a:xfrm>
          <a:solidFill>
            <a:schemeClr val="accent1">
              <a:lumMod val="40000"/>
              <a:lumOff val="60000"/>
            </a:schemeClr>
          </a:solidFill>
          <a:ln w="57150">
            <a:noFill/>
          </a:ln>
        </p:spPr>
        <p:txBody>
          <a:bodyPr>
            <a:normAutofit/>
          </a:bodyPr>
          <a:lstStyle/>
          <a:p>
            <a:pPr algn="ctr"/>
            <a:r>
              <a:rPr lang="fr-FR" sz="3400" dirty="0" smtClean="0">
                <a:solidFill>
                  <a:schemeClr val="accent1">
                    <a:lumMod val="50000"/>
                  </a:schemeClr>
                </a:solidFill>
              </a:rPr>
              <a:t>RASMUSSEN'S ENCEPHALITIS </a:t>
            </a:r>
            <a:br>
              <a:rPr lang="fr-FR" sz="3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3400" dirty="0" smtClean="0">
                <a:solidFill>
                  <a:schemeClr val="accent1">
                    <a:lumMod val="50000"/>
                  </a:schemeClr>
                </a:solidFill>
              </a:rPr>
              <a:t>IN ADULT:  A REPORT CASE</a:t>
            </a:r>
            <a:endParaRPr lang="fr-FR" sz="3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606480" cy="1371600"/>
          </a:xfrm>
        </p:spPr>
        <p:txBody>
          <a:bodyPr/>
          <a:lstStyle/>
          <a:p>
            <a:r>
              <a:rPr lang="fr-FR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L. EL ASSASSE, S. BOUTACHALI, T. AMIL, A. HANINE, S. CHAOUIR, A. DARBI.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en-US" dirty="0" smtClean="0">
                <a:solidFill>
                  <a:srgbClr val="FF0000"/>
                </a:solidFill>
              </a:rPr>
              <a:t>Radiology service, Military hospital, Rabat, Morocco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Introduction:</a:t>
            </a:r>
            <a:endParaRPr lang="fr-FR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SzPct val="110000"/>
              <a:buFont typeface="Wingdings" pitchFamily="2" charset="2"/>
              <a:buChar char=""/>
            </a:pPr>
            <a:r>
              <a:rPr lang="en-US" dirty="0" smtClean="0">
                <a:solidFill>
                  <a:schemeClr val="bg1"/>
                </a:solidFill>
              </a:rPr>
              <a:t>Rasmussen's encephalitis is a rare chronic inflammatory disease characterized by a focal cortical inflammation, with progressive extension and dissemination. 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It is a disease which primarily interests the child.</a:t>
            </a: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 We report in this work an observation of a case of Rasmussen's encephalitis in adult.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Observation: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/>
          <a:lstStyle/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A 30-year-old woman epileptic since 5 years, with drug-resistant partial epilepsy, presented a progressive left hemibody deficit since 1 month.</a:t>
            </a:r>
          </a:p>
          <a:p>
            <a:pPr algn="just">
              <a:buSzPct val="110000"/>
              <a:buFont typeface="Wingdings" pitchFamily="2" charset="2"/>
              <a:buChar char="Ë"/>
            </a:pPr>
            <a:endParaRPr lang="en-US" dirty="0" smtClean="0">
              <a:solidFill>
                <a:schemeClr val="bg1"/>
              </a:solidFill>
            </a:endParaRPr>
          </a:p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 An EEG and MRI were performed.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Results: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The electroencephalogram showed bihemispheric   epileptic abnormalities predominant in right temporal focus. </a:t>
            </a:r>
          </a:p>
          <a:p>
            <a:pPr algn="just">
              <a:buSzPct val="110000"/>
              <a:buFont typeface="Wingdings" pitchFamily="2" charset="2"/>
              <a:buChar char="Ë"/>
            </a:pPr>
            <a:endParaRPr lang="en-US" dirty="0" smtClean="0">
              <a:solidFill>
                <a:schemeClr val="bg1"/>
              </a:solidFill>
            </a:endParaRPr>
          </a:p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The MRI found a right hemispheric cortical atrophy associated with atrophy of the right basal ganglia and an ipsilateral white matter hyperintensity in T2 and FLAIR.</a:t>
            </a:r>
          </a:p>
          <a:p>
            <a:pPr algn="just">
              <a:buSzPct val="110000"/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This clinical and radiological presentation allowed the diagnosis of late-onset Rasmussen's encephalitis.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3800679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32656"/>
            <a:ext cx="3784450" cy="509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11560" y="5517232"/>
            <a:ext cx="792088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buSzPct val="110000"/>
            </a:pPr>
            <a:r>
              <a:rPr lang="en-US" dirty="0" smtClean="0">
                <a:solidFill>
                  <a:srgbClr val="C00000"/>
                </a:solidFill>
              </a:rPr>
              <a:t>Axial T2 and Flair MRI: Right hemispheric cortical atrophy associated with atrophy of the right basal ganglia and an ipsilateral white matter hyperintensity in T2 and FLAIR.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Discussion: 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It is a rare chronic inflammatory disease.</a:t>
            </a:r>
          </a:p>
          <a:p>
            <a:pPr algn="just">
              <a:buSzPct val="110000"/>
              <a:buFont typeface="Wingdings" pitchFamily="2" charset="2"/>
              <a:buChar char="Ë"/>
            </a:pPr>
            <a:r>
              <a:rPr lang="fr-FR" dirty="0" smtClean="0">
                <a:solidFill>
                  <a:schemeClr val="bg1"/>
                </a:solidFill>
              </a:rPr>
              <a:t>Unknown etiology, probably autoimmune.</a:t>
            </a:r>
          </a:p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Primarily affects children.</a:t>
            </a:r>
          </a:p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Exceptional forms in adolescents or adults have been described.</a:t>
            </a:r>
          </a:p>
          <a:p>
            <a:pPr algn="just"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In literature: 2OO cases reported since the first description by Theodore Rasmussen.</a:t>
            </a:r>
          </a:p>
          <a:p>
            <a:pPr algn="just">
              <a:buSzPct val="110000"/>
              <a:buFont typeface="Wingdings" pitchFamily="2" charset="2"/>
              <a:buChar char="Ë"/>
            </a:pPr>
            <a:endParaRPr lang="en-US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  <p:pic>
        <p:nvPicPr>
          <p:cNvPr id="4" name="Picture 2" descr="C:\Users\user\Desktop\Capture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869160"/>
            <a:ext cx="7704856" cy="165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Discussion: 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Only 37 cases in adults.</a:t>
            </a:r>
          </a:p>
          <a:p>
            <a:pPr>
              <a:buSzPct val="110000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Late adult form 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Mean age: 24 years.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Female predominance.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Slower and less severe evolution than in children.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</a:rPr>
              <a:t>Discussion: </a:t>
            </a:r>
            <a:endParaRPr lang="fr-FR" sz="40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SzPct val="110000"/>
              <a:buFont typeface="Wingdings" pitchFamily="2" charset="2"/>
              <a:buChar char="Ë"/>
            </a:pPr>
            <a:r>
              <a:rPr lang="fr-FR" dirty="0" smtClean="0">
                <a:solidFill>
                  <a:schemeClr val="bg1"/>
                </a:solidFill>
              </a:rPr>
              <a:t>Clinical presentation: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Drug-resistant partial epilepsy.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Hemibody neurological deficit.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Choreic movement disorders.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solidFill>
                  <a:schemeClr val="bg1"/>
                </a:solidFill>
              </a:rPr>
              <a:t>Visual seizures.</a:t>
            </a:r>
          </a:p>
          <a:p>
            <a:pPr>
              <a:buFont typeface="Wingdings" pitchFamily="2" charset="2"/>
              <a:buChar char="Ø"/>
            </a:pPr>
            <a:endParaRPr lang="fr-FR" dirty="0" smtClean="0">
              <a:solidFill>
                <a:schemeClr val="bg1"/>
              </a:solidFill>
            </a:endParaRPr>
          </a:p>
          <a:p>
            <a:pPr>
              <a:buSzPct val="110000"/>
              <a:buFont typeface="Wingdings" pitchFamily="2" charset="2"/>
              <a:buChar char="Ë"/>
            </a:pPr>
            <a:r>
              <a:rPr lang="en-US" dirty="0" smtClean="0">
                <a:solidFill>
                  <a:schemeClr val="bg1"/>
                </a:solidFill>
              </a:rPr>
              <a:t>Electroencephalogram: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Slow activity in one hemisphere.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565</Words>
  <Application>Microsoft Office PowerPoint</Application>
  <PresentationFormat>Affichage à l'écran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Oriel</vt:lpstr>
      <vt:lpstr>NEURORADIOLOGY:  NR33</vt:lpstr>
      <vt:lpstr>RASMUSSEN'S ENCEPHALITIS  IN ADULT:  A REPORT CASE</vt:lpstr>
      <vt:lpstr>Introduction:</vt:lpstr>
      <vt:lpstr>Observation:</vt:lpstr>
      <vt:lpstr>Results:</vt:lpstr>
      <vt:lpstr>Diapositive 6</vt:lpstr>
      <vt:lpstr>Discussion: </vt:lpstr>
      <vt:lpstr>Discussion: </vt:lpstr>
      <vt:lpstr>Discussion: </vt:lpstr>
      <vt:lpstr>Discussion: </vt:lpstr>
      <vt:lpstr>Discussion: </vt:lpstr>
      <vt:lpstr>Discussion: </vt:lpstr>
      <vt:lpstr>Discussion: </vt:lpstr>
      <vt:lpstr>conclusion: </vt:lpstr>
      <vt:lpstr>REFERENCES: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RASMUSSEN'S ENCEPHALITIS  IN ADULT:  A REPORT CASE</dc:title>
  <dc:creator>user</dc:creator>
  <cp:lastModifiedBy> </cp:lastModifiedBy>
  <cp:revision>20</cp:revision>
  <dcterms:created xsi:type="dcterms:W3CDTF">2012-04-06T22:38:27Z</dcterms:created>
  <dcterms:modified xsi:type="dcterms:W3CDTF">2012-04-08T18:36:54Z</dcterms:modified>
</cp:coreProperties>
</file>